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98" r:id="rId3"/>
    <p:sldId id="299" r:id="rId4"/>
    <p:sldId id="300" r:id="rId5"/>
    <p:sldId id="301" r:id="rId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58" autoAdjust="0"/>
    <p:restoredTop sz="94343" autoAdjust="0"/>
  </p:normalViewPr>
  <p:slideViewPr>
    <p:cSldViewPr snapToGrid="0">
      <p:cViewPr varScale="1">
        <p:scale>
          <a:sx n="115" d="100"/>
          <a:sy n="115" d="100"/>
        </p:scale>
        <p:origin x="9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20.11.2021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714176" y="5819169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İçerik Yer Tutucus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mtClean="0"/>
              <a:t>Combinational Statements</a:t>
            </a:r>
            <a:endParaRPr lang="tr-TR"/>
          </a:p>
        </p:txBody>
      </p:sp>
      <p:sp>
        <p:nvSpPr>
          <p:cNvPr id="3" name="Unvan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Ders </a:t>
            </a:r>
            <a:r>
              <a:rPr lang="tr-TR" smtClean="0"/>
              <a:t>8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4721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372753" y="299115"/>
            <a:ext cx="14991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If Statements</a:t>
            </a:r>
            <a:endParaRPr lang="tr-TR" b="1"/>
          </a:p>
        </p:txBody>
      </p:sp>
      <p:sp>
        <p:nvSpPr>
          <p:cNvPr id="5" name="Dikdörtgen 4"/>
          <p:cNvSpPr/>
          <p:nvPr/>
        </p:nvSpPr>
        <p:spPr>
          <a:xfrm>
            <a:off x="372752" y="668447"/>
            <a:ext cx="10568149" cy="13222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If statements are synthesized by generating a multiplexer for each signal assigned within the if statement.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Sentezleme sonrası combinational logicler LUT’a dönüşecek ve FPGA içindeki görünümü </a:t>
            </a:r>
            <a:r>
              <a:rPr lang="tr-TR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(technology view, xilinx intel etc.) </a:t>
            </a:r>
            <a:r>
              <a:rPr lang="en-US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ortaya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çıkacaktır.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069" y="2438510"/>
            <a:ext cx="2076450" cy="2257425"/>
          </a:xfrm>
          <a:prstGeom prst="rect">
            <a:avLst/>
          </a:prstGeom>
        </p:spPr>
      </p:pic>
      <p:cxnSp>
        <p:nvCxnSpPr>
          <p:cNvPr id="8" name="Düz Ok Bağlayıcısı 7"/>
          <p:cNvCxnSpPr/>
          <p:nvPr/>
        </p:nvCxnSpPr>
        <p:spPr>
          <a:xfrm flipV="1">
            <a:off x="6879265" y="2541181"/>
            <a:ext cx="1180214" cy="7123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Düz Ok Bağlayıcısı 9"/>
          <p:cNvCxnSpPr/>
          <p:nvPr/>
        </p:nvCxnSpPr>
        <p:spPr>
          <a:xfrm>
            <a:off x="6879265" y="3242930"/>
            <a:ext cx="1286540" cy="733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etin kutusu 10"/>
          <p:cNvSpPr txBox="1"/>
          <p:nvPr/>
        </p:nvSpPr>
        <p:spPr>
          <a:xfrm>
            <a:off x="8059479" y="2360064"/>
            <a:ext cx="2799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Schematic (MUX, AND,NOT)</a:t>
            </a:r>
            <a:endParaRPr lang="tr-TR"/>
          </a:p>
        </p:txBody>
      </p:sp>
      <p:sp>
        <p:nvSpPr>
          <p:cNvPr id="12" name="Metin kutusu 11"/>
          <p:cNvSpPr txBox="1"/>
          <p:nvPr/>
        </p:nvSpPr>
        <p:spPr>
          <a:xfrm>
            <a:off x="8164588" y="3791911"/>
            <a:ext cx="2325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Synthesized logic (LUT)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52487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ikdörtgen 4"/>
          <p:cNvSpPr/>
          <p:nvPr/>
        </p:nvSpPr>
        <p:spPr>
          <a:xfrm>
            <a:off x="306116" y="288483"/>
            <a:ext cx="17812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Elsif Statements</a:t>
            </a:r>
            <a:endParaRPr lang="tr-TR" b="1"/>
          </a:p>
        </p:txBody>
      </p:sp>
      <p:sp>
        <p:nvSpPr>
          <p:cNvPr id="6" name="Dikdörtgen 5"/>
          <p:cNvSpPr/>
          <p:nvPr/>
        </p:nvSpPr>
        <p:spPr>
          <a:xfrm>
            <a:off x="306115" y="657815"/>
            <a:ext cx="115704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Elsif yapılarında öncelik sırası vardır. Öncelik sırasına göre konumlandırılmaktadır. Aşağıdaki kodda sonda bulunan multiplexer durumuna göre çıkış verileceği için öncelik sırası sondan başa doğru olacaktır.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Resim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7631" y="1943748"/>
            <a:ext cx="2209800" cy="1514475"/>
          </a:xfrm>
          <a:prstGeom prst="rect">
            <a:avLst/>
          </a:prstGeom>
        </p:spPr>
      </p:pic>
      <p:sp>
        <p:nvSpPr>
          <p:cNvPr id="8" name="Dikdörtgen 7"/>
          <p:cNvSpPr/>
          <p:nvPr/>
        </p:nvSpPr>
        <p:spPr>
          <a:xfrm>
            <a:off x="306114" y="3458223"/>
            <a:ext cx="11885885" cy="2153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Timing issues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Burada önemli olan nokta datapath’in uzaması ile timing problemlerine yol açabilmesidir. Eğer bu combinational logic’ler iki flip flop arasında ise T süresi bir clock periodundan (plus setup/hold time) uzun olmamalıdır. Aksi taktirde ilk flop gelen datayı tetikledikten ve comb. logiclere aktardıktan sonra data 2. Flip flop’a bu T süresince yetişemez ve ikinci bir clk tetiklemesi gelirse data kaybı yaşanmaya başlar.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Resim 8"/>
          <p:cNvPicPr/>
          <p:nvPr/>
        </p:nvPicPr>
        <p:blipFill>
          <a:blip r:embed="rId3"/>
          <a:stretch>
            <a:fillRect/>
          </a:stretch>
        </p:blipFill>
        <p:spPr>
          <a:xfrm>
            <a:off x="6249056" y="1800872"/>
            <a:ext cx="4076700" cy="1800225"/>
          </a:xfrm>
          <a:prstGeom prst="rect">
            <a:avLst/>
          </a:prstGeom>
        </p:spPr>
      </p:pic>
      <p:sp>
        <p:nvSpPr>
          <p:cNvPr id="10" name="Dikdörtgen 9"/>
          <p:cNvSpPr/>
          <p:nvPr/>
        </p:nvSpPr>
        <p:spPr>
          <a:xfrm>
            <a:off x="7251405" y="2158409"/>
            <a:ext cx="2179674" cy="1222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mtClean="0"/>
              <a:t>Combinational </a:t>
            </a:r>
          </a:p>
          <a:p>
            <a:pPr algn="ctr"/>
            <a:r>
              <a:rPr lang="tr-TR" smtClean="0"/>
              <a:t>Logic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0831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204010" y="299116"/>
            <a:ext cx="1806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Case Statements</a:t>
            </a:r>
            <a:endParaRPr lang="tr-TR" b="1"/>
          </a:p>
        </p:txBody>
      </p:sp>
      <p:sp>
        <p:nvSpPr>
          <p:cNvPr id="5" name="Dikdörtgen 4"/>
          <p:cNvSpPr/>
          <p:nvPr/>
        </p:nvSpPr>
        <p:spPr>
          <a:xfrm>
            <a:off x="315432" y="1023755"/>
            <a:ext cx="10115107" cy="388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Like if statements, case statements are sequential statements; they are only allowed in processes.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Resim 5"/>
          <p:cNvPicPr/>
          <p:nvPr/>
        </p:nvPicPr>
        <p:blipFill>
          <a:blip r:embed="rId2"/>
          <a:stretch>
            <a:fillRect/>
          </a:stretch>
        </p:blipFill>
        <p:spPr>
          <a:xfrm>
            <a:off x="2797027" y="2208581"/>
            <a:ext cx="1962150" cy="1228725"/>
          </a:xfrm>
          <a:prstGeom prst="rect">
            <a:avLst/>
          </a:prstGeom>
        </p:spPr>
      </p:pic>
      <p:cxnSp>
        <p:nvCxnSpPr>
          <p:cNvPr id="8" name="Düz Ok Bağlayıcısı 7"/>
          <p:cNvCxnSpPr/>
          <p:nvPr/>
        </p:nvCxnSpPr>
        <p:spPr>
          <a:xfrm flipV="1">
            <a:off x="4890977" y="2711302"/>
            <a:ext cx="1148316" cy="10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Metin kutusu 8"/>
          <p:cNvSpPr txBox="1"/>
          <p:nvPr/>
        </p:nvSpPr>
        <p:spPr>
          <a:xfrm>
            <a:off x="6039293" y="2480191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Mux </a:t>
            </a:r>
            <a:endParaRPr lang="tr-TR"/>
          </a:p>
        </p:txBody>
      </p:sp>
      <p:sp>
        <p:nvSpPr>
          <p:cNvPr id="10" name="Metin kutusu 9"/>
          <p:cNvSpPr txBox="1"/>
          <p:nvPr/>
        </p:nvSpPr>
        <p:spPr>
          <a:xfrm>
            <a:off x="8091377" y="1988287"/>
            <a:ext cx="2987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mtClean="0"/>
              <a:t>HDL Coding Guideline !</a:t>
            </a:r>
          </a:p>
          <a:p>
            <a:r>
              <a:rPr lang="tr-TR" smtClean="0"/>
              <a:t>Non enumerated ?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4224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</TotalTime>
  <Words>186</Words>
  <Application>Microsoft Office PowerPoint</Application>
  <PresentationFormat>Geniş ekran</PresentationFormat>
  <Paragraphs>20</Paragraphs>
  <Slides>5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Informal Roman</vt:lpstr>
      <vt:lpstr>Times New Roman</vt:lpstr>
      <vt:lpstr>Office Teması</vt:lpstr>
      <vt:lpstr>PowerPoint Sunusu</vt:lpstr>
      <vt:lpstr>Ders 8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121</cp:revision>
  <dcterms:created xsi:type="dcterms:W3CDTF">2021-10-07T19:14:53Z</dcterms:created>
  <dcterms:modified xsi:type="dcterms:W3CDTF">2021-11-20T13:12:40Z</dcterms:modified>
</cp:coreProperties>
</file>

<file path=docProps/thumbnail.jpeg>
</file>